
<file path=[Content_Types].xml><?xml version="1.0" encoding="utf-8"?>
<Types xmlns="http://schemas.openxmlformats.org/package/2006/content-types">
  <Default Extension="xml" ContentType="application/xml"/>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761" r:id="rId2"/>
    <p:sldId id="525" r:id="rId3"/>
    <p:sldId id="526" r:id="rId4"/>
    <p:sldId id="529" r:id="rId5"/>
    <p:sldId id="531" r:id="rId6"/>
    <p:sldId id="532" r:id="rId7"/>
    <p:sldId id="605" r:id="rId8"/>
    <p:sldId id="774" r:id="rId9"/>
    <p:sldId id="749" r:id="rId10"/>
    <p:sldId id="656" r:id="rId11"/>
    <p:sldId id="658" r:id="rId12"/>
    <p:sldId id="659" r:id="rId13"/>
    <p:sldId id="654" r:id="rId14"/>
    <p:sldId id="555" r:id="rId15"/>
    <p:sldId id="553" r:id="rId16"/>
    <p:sldId id="554" r:id="rId17"/>
    <p:sldId id="674" r:id="rId18"/>
    <p:sldId id="668" r:id="rId19"/>
    <p:sldId id="669" r:id="rId20"/>
    <p:sldId id="672" r:id="rId21"/>
    <p:sldId id="670" r:id="rId22"/>
    <p:sldId id="671" r:id="rId23"/>
    <p:sldId id="652" r:id="rId24"/>
    <p:sldId id="675"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1" r:id="rId52"/>
    <p:sldId id="642" r:id="rId53"/>
    <p:sldId id="644" r:id="rId54"/>
    <p:sldId id="643" r:id="rId55"/>
    <p:sldId id="645" r:id="rId56"/>
    <p:sldId id="646" r:id="rId57"/>
    <p:sldId id="647" r:id="rId58"/>
    <p:sldId id="648" r:id="rId59"/>
    <p:sldId id="649" r:id="rId60"/>
    <p:sldId id="762" r:id="rId61"/>
    <p:sldId id="673" r:id="rId62"/>
    <p:sldId id="594" r:id="rId63"/>
    <p:sldId id="595" r:id="rId64"/>
    <p:sldId id="597" r:id="rId65"/>
    <p:sldId id="676" r:id="rId66"/>
    <p:sldId id="683" r:id="rId67"/>
    <p:sldId id="684" r:id="rId68"/>
    <p:sldId id="685" r:id="rId69"/>
    <p:sldId id="677" r:id="rId70"/>
    <p:sldId id="598" r:id="rId71"/>
    <p:sldId id="600" r:id="rId72"/>
    <p:sldId id="678" r:id="rId73"/>
    <p:sldId id="679" r:id="rId74"/>
    <p:sldId id="680" r:id="rId75"/>
    <p:sldId id="601" r:id="rId76"/>
    <p:sldId id="602" r:id="rId77"/>
    <p:sldId id="603" r:id="rId78"/>
    <p:sldId id="681" r:id="rId79"/>
    <p:sldId id="776" r:id="rId80"/>
    <p:sldId id="687" r:id="rId81"/>
    <p:sldId id="688" r:id="rId82"/>
    <p:sldId id="775" r:id="rId8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p:scale>
          <a:sx n="99" d="100"/>
          <a:sy n="99" d="100"/>
        </p:scale>
        <p:origin x="-66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14/07/2014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23</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38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39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41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42</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43</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44</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45</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46</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47</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14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48</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49</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50</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62</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63</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64</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69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15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70</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16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18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19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14/07/2014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14/07/2014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14/07/2014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14/07/2014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14/07/2014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14/07/2014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14/07/2014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14/07/2014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14/07/2014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14/07/2014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14/07/2014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14/07/2014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9.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9.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9.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25.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26.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27.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28.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29.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0.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1.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2.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9.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9.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a:solidFill>
                  <a:schemeClr val="bg1"/>
                </a:solidFill>
              </a:rPr>
              <a:t>Kensington Aldridge </a:t>
            </a:r>
            <a:r>
              <a:rPr lang="en-US" sz="4000" dirty="0" smtClean="0">
                <a:solidFill>
                  <a:schemeClr val="bg1"/>
                </a:solidFill>
              </a:rPr>
              <a:t>Academy</a:t>
            </a:r>
          </a:p>
          <a:p>
            <a:pPr eaLnBrk="1" hangingPunct="1">
              <a:spcBef>
                <a:spcPts val="0"/>
              </a:spcBef>
            </a:pPr>
            <a:r>
              <a:rPr lang="en-US" sz="4000" dirty="0" smtClean="0">
                <a:solidFill>
                  <a:srgbClr val="FFFFFF"/>
                </a:solidFill>
              </a:rPr>
              <a:t>Staff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14 July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132)</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3197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34888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3182509"/>
            <a:ext cx="7272808" cy="584776"/>
          </a:xfrm>
          <a:prstGeom prst="rect">
            <a:avLst/>
          </a:prstGeom>
          <a:noFill/>
        </p:spPr>
        <p:txBody>
          <a:bodyPr wrap="square" rtlCol="0">
            <a:spAutoFit/>
          </a:bodyPr>
          <a:lstStyle/>
          <a:p>
            <a:pPr algn="ctr"/>
            <a:r>
              <a:rPr lang="en-US" sz="3200" dirty="0" smtClean="0">
                <a:solidFill>
                  <a:srgbClr val="FFFFFF"/>
                </a:solidFill>
              </a:rPr>
              <a:t>Respite</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11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61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40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2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7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5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9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2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4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7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9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5763"/>
            <a:ext cx="9745899" cy="5816600"/>
          </a:xfrm>
          <a:prstGeom prst="rect">
            <a:avLst/>
          </a:prstGeom>
        </p:spPr>
      </p:pic>
    </p:spTree>
    <p:extLst>
      <p:ext uri="{BB962C8B-B14F-4D97-AF65-F5344CB8AC3E}">
        <p14:creationId xmlns:p14="http://schemas.microsoft.com/office/powerpoint/2010/main" val="36523807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3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5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175432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a:solidFill>
                  <a:schemeClr val="bg1"/>
                </a:solidFill>
              </a:rPr>
              <a:t>Kensington Aldridge </a:t>
            </a:r>
            <a:r>
              <a:rPr lang="en-US" sz="4000" dirty="0" smtClean="0">
                <a:solidFill>
                  <a:schemeClr val="bg1"/>
                </a:solidFill>
              </a:rPr>
              <a:t>Academy</a:t>
            </a:r>
          </a:p>
          <a:p>
            <a:pPr eaLnBrk="1" hangingPunct="1">
              <a:spcBef>
                <a:spcPts val="0"/>
              </a:spcBef>
            </a:pPr>
            <a:r>
              <a:rPr lang="en-US" sz="4000" dirty="0" smtClean="0">
                <a:solidFill>
                  <a:srgbClr val="FFFFFF"/>
                </a:solidFill>
              </a:rPr>
              <a:t>Staff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14 July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132)</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804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45647" y="2636912"/>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Implications …</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5048965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a:solidFill>
                  <a:schemeClr val="bg1"/>
                </a:solidFill>
              </a:rPr>
              <a:t>Kensington Aldridge </a:t>
            </a:r>
            <a:r>
              <a:rPr lang="en-US" sz="4000" dirty="0" smtClean="0">
                <a:solidFill>
                  <a:schemeClr val="bg1"/>
                </a:solidFill>
              </a:rPr>
              <a:t>Academy</a:t>
            </a:r>
          </a:p>
          <a:p>
            <a:pPr eaLnBrk="1" hangingPunct="1">
              <a:spcBef>
                <a:spcPts val="0"/>
              </a:spcBef>
            </a:pPr>
            <a:r>
              <a:rPr lang="en-US" sz="4000" dirty="0" smtClean="0">
                <a:solidFill>
                  <a:srgbClr val="FFFFFF"/>
                </a:solidFill>
              </a:rPr>
              <a:t>Staff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14 July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132)</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804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433082"/>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five minutes</a:t>
            </a:r>
            <a:endParaRPr lang="en-US" sz="4000" dirty="0">
              <a:solidFill>
                <a:srgbClr val="FFFFFF"/>
              </a:solidFill>
              <a:latin typeface="Calibri" charset="0"/>
            </a:endParaRPr>
          </a:p>
        </p:txBody>
      </p:sp>
    </p:spTree>
    <p:extLst>
      <p:ext uri="{BB962C8B-B14F-4D97-AF65-F5344CB8AC3E}">
        <p14:creationId xmlns:p14="http://schemas.microsoft.com/office/powerpoint/2010/main" val="85254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15898</TotalTime>
  <Words>1514</Words>
  <Application>Microsoft Macintosh PowerPoint</Application>
  <PresentationFormat>On-screen Show (4:3)</PresentationFormat>
  <Paragraphs>233</Paragraphs>
  <Slides>82</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Office Theme</vt:lpstr>
      <vt:lpstr>Document</vt:lpstr>
      <vt:lpstr>Don’t Call it          iteracy</vt:lpstr>
      <vt:lpstr>PowerPoint Presentation</vt:lpstr>
      <vt:lpstr>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143</cp:revision>
  <dcterms:created xsi:type="dcterms:W3CDTF">2011-09-30T06:30:16Z</dcterms:created>
  <dcterms:modified xsi:type="dcterms:W3CDTF">2014-07-14T08:02:54Z</dcterms:modified>
</cp:coreProperties>
</file>